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2"/>
  </p:notesMasterIdLst>
  <p:sldIdLst>
    <p:sldId id="350" r:id="rId4"/>
    <p:sldId id="347" r:id="rId5"/>
    <p:sldId id="352" r:id="rId6"/>
    <p:sldId id="353" r:id="rId7"/>
    <p:sldId id="354" r:id="rId8"/>
    <p:sldId id="355" r:id="rId9"/>
    <p:sldId id="349" r:id="rId10"/>
    <p:sldId id="351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语文园地六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37110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altLang="zh-CN" sz="3200">
                <a:solidFill>
                  <a:srgbClr val="000000"/>
                </a:solidFill>
                <a:latin typeface="Segoe UI Symbol" panose="020B0502040204020203" pitchFamily="34" charset="0"/>
                <a:cs typeface="Segoe UI Symbol" panose="020B0502040204020203" pitchFamily="34" charset="0"/>
              </a:rPr>
              <a:t>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选出句子中正确的字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哥哥正在认真地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吵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写生字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弟弟不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吵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抄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在一边安静地玩耍。妹妹在院子里像一只小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密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蜂一样跑来跑去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原来她在忙着捉蝴蝶呢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!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这样和睦的氛围真让人羡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幕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573589" y="2133162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795760" y="2230383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74731" y="2769105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05095" y="3966533"/>
            <a:ext cx="6976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✔ </a:t>
            </a:r>
            <a:endParaRPr lang="zh-CN" altLang="en-US" sz="3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416268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二、根据要求完成练习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我发现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吧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这三个字都带有偏旁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;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饱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这三个字都带有偏旁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照样子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加偏旁变新字。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3" name="MC2QXR22.eps" descr="id:2147489083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33920" y="2815771"/>
            <a:ext cx="8876680" cy="255601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8584292" y="98007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巴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07892" y="157995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087007" y="375410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清</a:t>
            </a:r>
            <a:endParaRPr lang="zh-CN" altLang="en-US" sz="320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087007" y="4635885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情</a:t>
            </a:r>
            <a:endParaRPr lang="zh-CN" altLang="en-US" sz="32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312857" y="2817629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吗</a:t>
            </a:r>
            <a:endParaRPr lang="zh-CN" altLang="en-US" sz="32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401285" y="376123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妈</a:t>
            </a:r>
            <a:endParaRPr lang="zh-CN" altLang="en-US" sz="32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304717" y="465332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蚂</a:t>
            </a:r>
            <a:endParaRPr lang="zh-CN" altLang="en-US" sz="320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9661621" y="283625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放</a:t>
            </a:r>
            <a:endParaRPr lang="zh-CN" altLang="en-US" sz="320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661621" y="3746020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房</a:t>
            </a:r>
            <a:endParaRPr lang="zh-CN" altLang="en-US" sz="320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9661620" y="465332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防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57997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47264"/>
            <a:ext cx="10807700" cy="24087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三、根据所学内容补全句子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者事竟成。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志当存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穷且益坚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不坠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之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116334" y="1715689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有志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45921" y="2351632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高远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9550" y="2920057"/>
            <a:ext cx="1005403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青云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5883369" y="29200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0771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92018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四、阅读《王二小》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王二小是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身份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下列对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王二小装着顺从的样子走在前面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把敌人带进了八路军的埋伏圈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这句话的理解正确的一项是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王二小在敌人的逼迫下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只好屈服带路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这句话表现了王二小的机智、勇敢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我们应该向王二小学习什么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847163" y="1148123"/>
            <a:ext cx="18261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儿童团员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475077" y="236019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92150" y="4764314"/>
            <a:ext cx="7263527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面对困难沉着冷静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面对敌人不畏牺牲。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9367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534487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五、学写留言条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把下面的留言条书写口诀补充完整。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称呼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署名日期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具体事情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④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正文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写完标题换下行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顶格加冒号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换行空两格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写清楚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右下角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留言条就写完了。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根据要求写一写。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日下午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爸爸妈妈不在家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洋洋想陪妹妹去公园玩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为了不让爸爸妈妈担心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请你帮洋洋写一张留言条。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935735" y="228015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122757" y="2289771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④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366342" y="227761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313943" y="290012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670364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43464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留言条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爸爸妈妈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3302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我陪妹妹去公园玩了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晚饭前我们就回来。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洋洋　　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indent="330200"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日下午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732</TotalTime>
  <Words>156</Words>
  <Application>Microsoft Office PowerPoint</Application>
  <PresentationFormat>宽屏</PresentationFormat>
  <Paragraphs>56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8</vt:i4>
      </vt:variant>
    </vt:vector>
  </HeadingPairs>
  <TitlesOfParts>
    <vt:vector size="24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Segoe UI Symbol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2025-08-29T05:33:37Z</dcterms:modified>
</cp:coreProperties>
</file>